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D4875-0841-4C6A-A5EA-6A999E53A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3C97E3-B175-4AAD-B6A6-6BE3E2F79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8E275-422C-4041-BBB7-6222C022D8B0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DE929-DE58-4DB9-B695-A6E388AAA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444640-DC0B-42B2-BFE5-D6DFD2C3A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FEB8C-DAE2-4911-A7E6-A0349FCBF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904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75E94-3D1A-47BB-A645-CB7EA465B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A07C25-1A56-4492-BB61-4A24A4ECF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B5475-5919-4D34-ADB3-FC237E4F89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8E275-422C-4041-BBB7-6222C022D8B0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DA6C8-3D52-4EC5-9C57-D12D7D373A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666A0A-FE00-4ABF-BFA4-71B09F93C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FEB8C-DAE2-4911-A7E6-A0349FCBF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735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EDA250-2DB4-4606-BE83-08D731BB4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635DF5-F664-41F8-9CB7-62542C8D9E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3821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25BD9D-3D17-49C8-A577-9CE8B082A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D46286-BE6E-4939-AC09-BD2F76454A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0213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0F65287-8C4B-4241-8DBA-4E5BA26A8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C6DD2B-0681-4ADF-A64A-804D91BDE9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54069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431E11B-C904-4F17-BE56-0CC51F557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5636BD-A9F8-4040-88DD-A17B31A9D43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759187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A2676AA-A3E3-4FFD-B44A-E1434E0DA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65B2D8-DDB3-490E-AE04-03B317EBC4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4490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769CE2-9B7E-4DD5-A056-37DD3919E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5FED94-26E2-4BAB-8D6B-BF508FA162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0666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B343A04-6C1D-4256-ADE2-AE8C50CF4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A2BA05-0204-4DFE-A26C-4E4F21F34B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05600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195807-61C6-4533-B68C-7D5D7AEF3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F6AAE8-437E-4493-B644-FD257E51B5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710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94B37F5-EF84-4820-9E4B-996A3568E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2C46F9-3799-43B0-93C3-1E751F2D00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62184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11EC932-2BC0-47E1-A274-84DB6EFDB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94C49B-0124-46E4-9407-83FB0E6330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596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79F5F4-C197-4260-BA0F-56A39C1F5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9241AD-4F1E-47DE-8236-2362259D26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52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9228EE7-B084-4183-9629-AC5C57205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F1E07-074B-4253-B0F9-AF8EB6F2D0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58702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75BB92-6C68-4F45-89EA-B9F1BCDAF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C9FF13-57DC-40C0-AB37-72864A9314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8618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9A8417B-B709-4ACD-87E7-CCA03556A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6E88D0-ABB5-4880-B194-B218087F34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2778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1319D1E-E014-4144-8467-512351182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6A2AEB-7EBF-4212-B1D5-DAC2B61058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2338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1C23CB-362F-454E-9AC6-810D1894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D06700-EDB1-4784-859C-AC9C402FBC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0404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4C800C2-72CD-4F29-BC79-E7E2123F5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61168B-C12A-47CE-A8C9-A6E86E57B2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1253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A384E5B-5365-4BB3-B785-C712D2758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A856DB-D77D-4B5A-995C-025487B8CE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6579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4665F23-B9D4-4724-9BDF-C1F6721AC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495A77-4923-4091-8C7C-6B8276AD4F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52255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4FEE3D7-3D5F-401C-9176-390B30EE8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97428E-84C5-41E6-BA78-BA46CAD1CB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999346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A2CD88F-87D0-40BE-A118-D10788658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4D4A3E-2733-49C3-8A5B-1498FA2584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005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6026C30-AA6E-49F0-A78E-668D55D5C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3FD0AA-AC96-4630-9536-0CFC46D326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985786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190DB6-590A-4884-9A6D-D31B9171E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F622D0-B500-4B73-A2EC-6D4842A25C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68523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64FBEF-C329-4678-AE3A-A894A9887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1CBB59-3161-4BFF-8CDF-78B7BDD7A5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43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5E7CDA1-043D-4832-8075-2EC447374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BCAF4E-FB6F-44B4-BD16-3EFBD13AD8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605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36CE92C-273D-4FD9-8F99-63869D384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5E5CB7-2C23-4A0C-84DB-167C046087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67990"/>
      </p:ext>
    </p:extLst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69A7D5-2B0E-413A-BE9E-FE6C1AD99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682AA3-1A62-4662-9514-346C8E3F07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204379"/>
      </p:ext>
    </p:extLst>
  </p:cSld>
  <p:clrMapOvr>
    <a:masterClrMapping/>
  </p:clrMapOvr>
  <p:transition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4150566-322F-4EC6-827D-AE0DF06D3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E9725C-DD4C-4CFF-BCFF-16AD0E4CDA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36165"/>
      </p:ext>
    </p:extLst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CE31C8-0DED-4B55-B91E-50A88A554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FDEB92-67F4-45F9-A17D-FA3CBC1FB9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15932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AC95EBE-A9A8-498D-A439-32A140DE1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A6C511-2E55-423B-A61E-4EE70A2604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588152"/>
      </p:ext>
    </p:extLst>
  </p:cSld>
  <p:clrMapOvr>
    <a:masterClrMapping/>
  </p:clrMapOvr>
  <p:transition advClick="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FD5F4D5-772C-4DF3-B1B1-7F15B0739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803D0C-3967-4A5C-9015-1D0278E27C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942997"/>
      </p:ext>
    </p:extLst>
  </p:cSld>
  <p:clrMapOvr>
    <a:masterClrMapping/>
  </p:clrMapOvr>
  <p:transition advClick="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2220253-D359-436F-8EFB-1B03F6AAE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D97111-BFA9-4838-B9BB-E32E796F9A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485122"/>
      </p:ext>
    </p:extLst>
  </p:cSld>
  <p:clrMapOvr>
    <a:masterClrMapping/>
  </p:clrMapOvr>
  <p:transition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2D7294-0509-491C-9E51-88E865A41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31867F-5C2A-4E9B-B5DF-0CA5B2118C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681939"/>
      </p:ext>
    </p:extLst>
  </p:cSld>
  <p:clrMapOvr>
    <a:masterClrMapping/>
  </p:clrMapOvr>
  <p:transition advClick="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2C8B93F-3184-4B85-93BD-C02C6A166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B7C6B8-98EC-455F-8E26-8A4F2B5035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8145"/>
      </p:ext>
    </p:extLst>
  </p:cSld>
  <p:clrMapOvr>
    <a:masterClrMapping/>
  </p:clrMapOvr>
  <p:transition advClick="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E8637FF-2AC3-4176-913D-2528F417A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0A8F69-869D-49F5-8015-141CDE8D8D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832550"/>
      </p:ext>
    </p:extLst>
  </p:cSld>
  <p:clrMapOvr>
    <a:masterClrMapping/>
  </p:clrMapOvr>
  <p:transition advClick="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5C7BC53-4CF7-4797-AD04-062BEF2E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FA9C4C-C123-4070-A1E7-D3BDDE1F0B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571053"/>
      </p:ext>
    </p:extLst>
  </p:cSld>
  <p:clrMapOvr>
    <a:masterClrMapping/>
  </p:clrMapOvr>
  <p:transition advClick="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F66BC82-D551-4E8B-B395-2B6D8B88B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8AD77E-CCE5-402F-806E-3A3D52BB4E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12116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D798DE-97A0-495F-805B-67B46B2D6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E0BC7B-38A3-4028-92C2-B8FF96357E1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735677"/>
      </p:ext>
    </p:extLst>
  </p:cSld>
  <p:clrMapOvr>
    <a:masterClrMapping/>
  </p:clrMapOvr>
  <p:transition advClick="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B70DFDA-14FA-4E02-965C-C06B8B259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3468EC-81CB-45A1-BC75-9AE6EEBCE4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911353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ABCE56-A479-4D82-85E1-0CA4A1717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B63EF0-E689-4FF3-A2CA-E4E6A2F7EA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670317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D41E13-1026-4F26-8AA1-C38824E42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CFDB55-3CAF-4AD0-8E7D-FD8207A2F0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118500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572A935-92FC-443D-9F84-ED1CE312E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C3BB59-7159-4BD1-95A9-5858D217E4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065367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2A03519-9F56-4170-B53D-8CBE497C6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C8DCAB-3DE7-475C-8F8A-9FD83EF16E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761789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4EE80F4-3CD9-46F8-95A1-D0CBB3046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8C6077-7E3E-4E40-B977-91F03DC238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16879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AA7D1AF-836C-4E1C-8B31-1E698FD8B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BC8C4C-7DE6-496D-9B48-C84113A1E4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681372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5625585-C8CE-4150-9C55-AB76D5BC3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6DCB19-985D-4A03-972D-F8531371B0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80877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14F699-1CFF-4AA6-A97C-48716BFF8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1A26E8-2823-4D8E-9DB5-6D04C70C4E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163406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67547A3-F427-4A5E-92E8-D9EDD05B5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1756A2-235E-455E-AF5B-2D2A2622DA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01946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42CEDC-D90F-4883-8B2B-1E530BA0C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351EA5-A2FB-48CC-A1DA-ABE5731C090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1111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uqa dev1</dc:creator>
  <cp:lastModifiedBy>uqa dev1</cp:lastModifiedBy>
  <cp:revision>1</cp:revision>
  <dcterms:created xsi:type="dcterms:W3CDTF">2019-08-26T12:51:08Z</dcterms:created>
  <dcterms:modified xsi:type="dcterms:W3CDTF">2019-08-26T12:51:08Z</dcterms:modified>
</cp:coreProperties>
</file>